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6858000" cy="9144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247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532A-5D8C-4C4F-9B43-CD6E351346D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F476-AF1E-406E-906F-8A815DB2A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9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532A-5D8C-4C4F-9B43-CD6E351346D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F476-AF1E-406E-906F-8A815DB2A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9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532A-5D8C-4C4F-9B43-CD6E351346D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F476-AF1E-406E-906F-8A815DB2A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5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532A-5D8C-4C4F-9B43-CD6E351346D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F476-AF1E-406E-906F-8A815DB2A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4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532A-5D8C-4C4F-9B43-CD6E351346D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F476-AF1E-406E-906F-8A815DB2A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532A-5D8C-4C4F-9B43-CD6E351346D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F476-AF1E-406E-906F-8A815DB2A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532A-5D8C-4C4F-9B43-CD6E351346D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F476-AF1E-406E-906F-8A815DB2A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2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532A-5D8C-4C4F-9B43-CD6E351346D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F476-AF1E-406E-906F-8A815DB2A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7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532A-5D8C-4C4F-9B43-CD6E351346D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F476-AF1E-406E-906F-8A815DB2A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1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532A-5D8C-4C4F-9B43-CD6E351346D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F476-AF1E-406E-906F-8A815DB2A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85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532A-5D8C-4C4F-9B43-CD6E351346D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F476-AF1E-406E-906F-8A815DB2A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1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1532A-5D8C-4C4F-9B43-CD6E351346D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4F476-AF1E-406E-906F-8A815DB2A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2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3" y="0"/>
            <a:ext cx="67437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5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89399" y="0"/>
            <a:ext cx="1503468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1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99000" y="823386"/>
            <a:ext cx="16256000" cy="749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5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5814" y="0"/>
            <a:ext cx="7649633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0914" y="0"/>
            <a:ext cx="797771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6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86" y="0"/>
            <a:ext cx="5922433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8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99000" y="823386"/>
            <a:ext cx="16256000" cy="749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99000" y="823386"/>
            <a:ext cx="16256000" cy="749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2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2" y="0"/>
            <a:ext cx="657648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6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2" y="0"/>
            <a:ext cx="614468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1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732" y="0"/>
            <a:ext cx="699135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5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7" y="0"/>
            <a:ext cx="618066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2" y="0"/>
            <a:ext cx="614468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0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3248" y="0"/>
            <a:ext cx="8062383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2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3" y="0"/>
            <a:ext cx="65913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0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a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67000" y="0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28281" y="0"/>
            <a:ext cx="1071244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5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c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15215" y="0"/>
            <a:ext cx="13288433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0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ff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67000" y="0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7948" y="0"/>
            <a:ext cx="7071783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a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52700" y="0"/>
            <a:ext cx="119634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6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0</Words>
  <Application>Microsoft Office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account</cp:lastModifiedBy>
  <cp:revision>5</cp:revision>
  <dcterms:created xsi:type="dcterms:W3CDTF">2022-10-03T18:01:29Z</dcterms:created>
  <dcterms:modified xsi:type="dcterms:W3CDTF">2022-10-11T17:45:46Z</dcterms:modified>
</cp:coreProperties>
</file>